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2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8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0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243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91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1578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18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3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3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58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7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6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6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8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4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89F63-38E7-4DAA-A88E-DFD0E110C463}" type="datetimeFigureOut">
              <a:rPr lang="en-US" smtClean="0"/>
              <a:pPr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0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80728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bject Failure" pitchFamily="50" charset="0"/>
              </a:rPr>
              <a:t>CRITERIA-B </a:t>
            </a:r>
            <a:r>
              <a:rPr lang="en-US" sz="3200" dirty="0" smtClean="0">
                <a:latin typeface="Abject Failure" pitchFamily="50" charset="0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bject Failure" pitchFamily="50" charset="0"/>
              </a:rPr>
              <a:t>Developing ideas</a:t>
            </a:r>
            <a:endParaRPr lang="en-US" sz="4000" dirty="0">
              <a:solidFill>
                <a:srgbClr val="002060"/>
              </a:solidFill>
              <a:latin typeface="Abject Failure" pitchFamily="50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844824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10000"/>
                  </a:schemeClr>
                </a:solidFill>
                <a:latin typeface="Arial Rounded MT Bold" pitchFamily="34" charset="0"/>
              </a:rPr>
              <a:t>Students write a detailed specification, which drives the development of a solution. They present the solution objectives.</a:t>
            </a:r>
            <a:endParaRPr lang="en-US" sz="4000" dirty="0">
              <a:solidFill>
                <a:schemeClr val="tx2">
                  <a:lumMod val="1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4653136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ccord SF" pitchFamily="34" charset="0"/>
              </a:rPr>
              <a:t>In order to reach the aims of design, students should be able to:</a:t>
            </a:r>
          </a:p>
          <a:p>
            <a:endParaRPr lang="en-US" sz="4000" dirty="0" smtClean="0">
              <a:solidFill>
                <a:srgbClr val="002060"/>
              </a:solidFill>
              <a:latin typeface="Accord SF" pitchFamily="34" charset="0"/>
            </a:endParaRPr>
          </a:p>
          <a:p>
            <a:endParaRPr lang="en-US" sz="4000" dirty="0">
              <a:solidFill>
                <a:srgbClr val="FFFF00"/>
              </a:solidFill>
              <a:latin typeface="Accord SF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2060"/>
                </a:solidFill>
                <a:latin typeface="Bell MT" pitchFamily="18" charset="0"/>
              </a:rPr>
              <a:t>LQ: Is it necessary to plan our ideas before creating the solution?</a:t>
            </a:r>
            <a:endParaRPr lang="en-US" sz="2800" b="1" dirty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3528" y="260648"/>
            <a:ext cx="8496944" cy="25922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Accord SF" pitchFamily="34" charset="0"/>
              </a:rPr>
              <a:t>Develop a design specification which clearly states the success criteria for the design of a solution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6064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1.</a:t>
            </a:r>
            <a:endParaRPr lang="en-US" sz="3600" dirty="0"/>
          </a:p>
        </p:txBody>
      </p:sp>
      <p:sp>
        <p:nvSpPr>
          <p:cNvPr id="4" name="Explosion 2 3"/>
          <p:cNvSpPr/>
          <p:nvPr/>
        </p:nvSpPr>
        <p:spPr>
          <a:xfrm>
            <a:off x="395536" y="2924944"/>
            <a:ext cx="7200800" cy="381642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Accord Heavy SF" pitchFamily="34" charset="0"/>
              </a:rPr>
              <a:t>Develop a range of feasible design ideas which can be correctly interpreted by others</a:t>
            </a:r>
            <a:endParaRPr lang="en-US" sz="2400" dirty="0">
              <a:solidFill>
                <a:schemeClr val="tx2">
                  <a:lumMod val="10000"/>
                </a:schemeClr>
              </a:solidFill>
              <a:latin typeface="Accord Heavy S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284984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2.</a:t>
            </a:r>
            <a:endParaRPr lang="en-US" sz="4800" dirty="0"/>
          </a:p>
        </p:txBody>
      </p:sp>
      <p:sp>
        <p:nvSpPr>
          <p:cNvPr id="7" name="Rounded Rectangle 6">
            <a:hlinkClick r:id="rId2" action="ppaction://hlinksldjump"/>
          </p:cNvPr>
          <p:cNvSpPr/>
          <p:nvPr/>
        </p:nvSpPr>
        <p:spPr>
          <a:xfrm rot="1814244">
            <a:off x="5389060" y="4220578"/>
            <a:ext cx="4120568" cy="14984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10000"/>
                  </a:schemeClr>
                </a:solidFill>
              </a:rPr>
              <a:t>CLICK FOR SAMPLE DESIGNS OF TABLES/FORMS/QUERIES/REPORTS</a:t>
            </a:r>
            <a:endParaRPr lang="en-GB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do I write in my </a:t>
            </a:r>
            <a:r>
              <a:rPr lang="en-GB" sz="2800" b="1" dirty="0" smtClean="0">
                <a:solidFill>
                  <a:schemeClr val="accent5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DESIGN SPECIFICATION</a:t>
            </a:r>
            <a:r>
              <a:rPr lang="en-GB" sz="28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?</a:t>
            </a:r>
            <a:endParaRPr lang="en-GB" sz="2800" b="1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510" y="674883"/>
            <a:ext cx="87489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800" dirty="0" smtClean="0">
                <a:solidFill>
                  <a:schemeClr val="accent5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software are you going to use and why is it?</a:t>
            </a:r>
          </a:p>
          <a:p>
            <a:endParaRPr lang="en-GB" sz="2800" dirty="0" smtClean="0">
              <a:solidFill>
                <a:schemeClr val="accent5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Tables that you will create- How many and why?</a:t>
            </a:r>
          </a:p>
          <a:p>
            <a:pPr marL="285750" indent="-285750">
              <a:buFontTx/>
              <a:buChar char="-"/>
            </a:pPr>
            <a:endParaRPr lang="en-GB" sz="2800" dirty="0" smtClean="0">
              <a:solidFill>
                <a:srgbClr val="FF000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b="1" dirty="0" smtClean="0">
                <a:solidFill>
                  <a:srgbClr val="00B0F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Forms- That you will create – How many and why?</a:t>
            </a:r>
          </a:p>
          <a:p>
            <a:endParaRPr lang="en-GB" sz="2800" b="1" dirty="0" smtClean="0">
              <a:solidFill>
                <a:srgbClr val="00B0F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b="1" dirty="0" smtClean="0">
                <a:solidFill>
                  <a:srgbClr val="0070C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Query – That you will create and why?</a:t>
            </a:r>
          </a:p>
          <a:p>
            <a:endParaRPr lang="en-GB" sz="2800" b="1" dirty="0" smtClean="0">
              <a:solidFill>
                <a:srgbClr val="0070C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dirty="0" smtClean="0">
                <a:solidFill>
                  <a:srgbClr val="7030A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Reports – That you will create- How many and why?</a:t>
            </a:r>
          </a:p>
          <a:p>
            <a:pPr marL="285750" indent="-285750">
              <a:buFontTx/>
              <a:buChar char="-"/>
            </a:pPr>
            <a:r>
              <a:rPr lang="en-GB" sz="2800" dirty="0" smtClean="0">
                <a:solidFill>
                  <a:srgbClr val="7030A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Explain whether the above mentioned objects can be easily interpreted as you design them.</a:t>
            </a:r>
            <a:endParaRPr lang="en-GB" sz="2800" dirty="0">
              <a:solidFill>
                <a:srgbClr val="7030A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704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Designs you will sketch/draw 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TABLES – Just 3 designs – 1 for Stock, I for Faculty &amp; 1 for Suppliers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060848"/>
            <a:ext cx="66967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FORMS : 9 designs altogether</a:t>
            </a:r>
          </a:p>
          <a:p>
            <a:endParaRPr lang="en-GB" sz="2400" b="1" dirty="0">
              <a:solidFill>
                <a:srgbClr val="7030A0"/>
              </a:solidFill>
            </a:endParaRPr>
          </a:p>
          <a:p>
            <a:r>
              <a:rPr lang="en-GB" sz="2400" b="1" dirty="0" smtClean="0">
                <a:solidFill>
                  <a:srgbClr val="7030A0"/>
                </a:solidFill>
              </a:rPr>
              <a:t>  1 form each for Stock, Faculty, Suppliers times 3 designs.</a:t>
            </a:r>
          </a:p>
          <a:p>
            <a:endParaRPr lang="en-GB" sz="2400" dirty="0"/>
          </a:p>
          <a:p>
            <a:r>
              <a:rPr lang="en-GB" sz="2400" dirty="0" smtClean="0"/>
              <a:t>Query – Just 2 designs </a:t>
            </a:r>
          </a:p>
          <a:p>
            <a:endParaRPr lang="en-GB" sz="2400" dirty="0"/>
          </a:p>
          <a:p>
            <a:r>
              <a:rPr lang="en-GB" sz="2400" dirty="0" smtClean="0"/>
              <a:t>Reports: 4 designs</a:t>
            </a:r>
          </a:p>
          <a:p>
            <a:endParaRPr lang="en-GB" sz="2400" dirty="0"/>
          </a:p>
          <a:p>
            <a:r>
              <a:rPr lang="en-GB" sz="2400" dirty="0" smtClean="0"/>
              <a:t>1 Report for Entire Stock</a:t>
            </a:r>
          </a:p>
          <a:p>
            <a:r>
              <a:rPr lang="en-GB" sz="2400" dirty="0" smtClean="0"/>
              <a:t>1 Report for Faculty details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2082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Delay 1"/>
          <p:cNvSpPr/>
          <p:nvPr/>
        </p:nvSpPr>
        <p:spPr>
          <a:xfrm>
            <a:off x="431032" y="188640"/>
            <a:ext cx="8712968" cy="3384376"/>
          </a:xfrm>
          <a:prstGeom prst="flowChartDelay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Balloonist SF" pitchFamily="34" charset="0"/>
              </a:rPr>
              <a:t>3. Present the final chosen design and justify its   selection</a:t>
            </a:r>
            <a:endParaRPr lang="en-US" sz="4000" dirty="0">
              <a:solidFill>
                <a:srgbClr val="002060"/>
              </a:solidFill>
              <a:latin typeface="Balloonist SF" pitchFamily="34" charset="0"/>
            </a:endParaRPr>
          </a:p>
        </p:txBody>
      </p:sp>
      <p:sp>
        <p:nvSpPr>
          <p:cNvPr id="3" name="Bevel 2"/>
          <p:cNvSpPr/>
          <p:nvPr/>
        </p:nvSpPr>
        <p:spPr>
          <a:xfrm>
            <a:off x="179512" y="3789040"/>
            <a:ext cx="8856984" cy="2952328"/>
          </a:xfrm>
          <a:prstGeom prst="bevel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+mj-lt"/>
              </a:rPr>
              <a:t>4. Develop accurate and detailed planning drawings/diagrams and outline the requirements for the  creation of the chosen solution.</a:t>
            </a:r>
            <a:endParaRPr lang="en-US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SAMPLE DESIGNS OF TABLES/FORMS/REPORTS/QUERY</a:t>
            </a:r>
            <a:endParaRPr lang="en-GB" sz="2000" b="1" dirty="0"/>
          </a:p>
        </p:txBody>
      </p:sp>
      <p:pic>
        <p:nvPicPr>
          <p:cNvPr id="1026" name="Picture 2" descr="http://www.databasedev.co.uk/image/activities_stud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54" y="1340768"/>
            <a:ext cx="323850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://www.geekgirls.com/wp-content/uploads/activities_04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44"/>
          <a:stretch/>
        </p:blipFill>
        <p:spPr>
          <a:xfrm>
            <a:off x="3995936" y="1772817"/>
            <a:ext cx="4968552" cy="3600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31840" y="1964298"/>
            <a:ext cx="965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145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-9427"/>
            <a:ext cx="17091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FORMS</a:t>
            </a:r>
            <a:endParaRPr lang="en-US" sz="4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25571"/>
            <a:ext cx="4689591" cy="36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86438"/>
            <a:ext cx="4052645" cy="3678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392216"/>
            <a:ext cx="4186229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2101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QUERY Designs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8640"/>
            <a:ext cx="5328592" cy="30963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01008"/>
            <a:ext cx="5483548" cy="299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7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REPORT DESIGNS: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5832648" cy="23042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39" y="3098240"/>
            <a:ext cx="4752528" cy="2961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212975"/>
            <a:ext cx="3923928" cy="284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454</TotalTime>
  <Words>271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Adobe Gothic Std B</vt:lpstr>
      <vt:lpstr>Abject Failure</vt:lpstr>
      <vt:lpstr>Accord Heavy SF</vt:lpstr>
      <vt:lpstr>Accord SF</vt:lpstr>
      <vt:lpstr>Arial</vt:lpstr>
      <vt:lpstr>Arial Rounded MT Bold</vt:lpstr>
      <vt:lpstr>Balloonist SF</vt:lpstr>
      <vt:lpstr>Bell MT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mnicholas</dc:creator>
  <cp:lastModifiedBy>MANOJ NICHOLAS</cp:lastModifiedBy>
  <cp:revision>15</cp:revision>
  <dcterms:created xsi:type="dcterms:W3CDTF">2014-10-14T03:42:06Z</dcterms:created>
  <dcterms:modified xsi:type="dcterms:W3CDTF">2014-10-22T08:09:46Z</dcterms:modified>
</cp:coreProperties>
</file>